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Montserrat ExtraBold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JL00gMWkVn5IMpeht0a2ZQ6zs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MontserratExtraBold-bold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MontserratExtra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91000"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0" y="12176"/>
            <a:ext cx="12192000" cy="6858000"/>
          </a:xfrm>
          <a:prstGeom prst="rect">
            <a:avLst/>
          </a:prstGeom>
          <a:solidFill>
            <a:srgbClr val="0D4483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105244" y="2997340"/>
            <a:ext cx="59815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[NOM DU PROJET]</a:t>
            </a:r>
            <a:endParaRPr b="1" i="0" sz="24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564442" y="4445598"/>
            <a:ext cx="10631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[DATE]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2949264" y="281909"/>
            <a:ext cx="6337581" cy="6293470"/>
            <a:chOff x="2949264" y="281909"/>
            <a:chExt cx="6337581" cy="6293470"/>
          </a:xfrm>
        </p:grpSpPr>
        <p:sp>
          <p:nvSpPr>
            <p:cNvPr id="91" name="Google Shape;91;p1"/>
            <p:cNvSpPr/>
            <p:nvPr/>
          </p:nvSpPr>
          <p:spPr>
            <a:xfrm>
              <a:off x="2949264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rot="-5400000">
              <a:off x="2993375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 rot="10800000">
              <a:off x="2993373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 rot="5400000">
              <a:off x="2993373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 rot="-2172289">
            <a:off x="3091627" y="401380"/>
            <a:ext cx="6096962" cy="6054526"/>
            <a:chOff x="2949264" y="281909"/>
            <a:chExt cx="6337581" cy="6293470"/>
          </a:xfrm>
        </p:grpSpPr>
        <p:sp>
          <p:nvSpPr>
            <p:cNvPr id="96" name="Google Shape;96;p1"/>
            <p:cNvSpPr/>
            <p:nvPr/>
          </p:nvSpPr>
          <p:spPr>
            <a:xfrm>
              <a:off x="2949264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 rot="-5400000">
              <a:off x="2993375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 rot="10800000">
              <a:off x="2993373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rot="5400000">
              <a:off x="2993373" y="281909"/>
              <a:ext cx="6293470" cy="6293470"/>
            </a:xfrm>
            <a:prstGeom prst="arc">
              <a:avLst>
                <a:gd fmla="val 18899162" name="adj1"/>
                <a:gd fmla="val 0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3678" y="5564614"/>
            <a:ext cx="1678615" cy="473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5069652" y="5083741"/>
            <a:ext cx="2106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C2F – [SEMESTRE]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490565" y="3704234"/>
            <a:ext cx="52990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[NOM DE L’ASSOCIATION / DU CLUB]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0292" y="973495"/>
            <a:ext cx="1593869" cy="159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5438119" y="2579831"/>
            <a:ext cx="143821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INSÉRER LE LOGO</a:t>
            </a:r>
            <a:endParaRPr b="0" i="1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"/>
          <p:cNvGrpSpPr/>
          <p:nvPr/>
        </p:nvGrpSpPr>
        <p:grpSpPr>
          <a:xfrm>
            <a:off x="-11574" y="-11574"/>
            <a:ext cx="2927712" cy="1463856"/>
            <a:chOff x="-11574" y="-11574"/>
            <a:chExt cx="3600000" cy="1800000"/>
          </a:xfrm>
        </p:grpSpPr>
        <p:sp>
          <p:nvSpPr>
            <p:cNvPr id="110" name="Google Shape;110;p2"/>
            <p:cNvSpPr/>
            <p:nvPr/>
          </p:nvSpPr>
          <p:spPr>
            <a:xfrm>
              <a:off x="-5787" y="-5787"/>
              <a:ext cx="1079990" cy="1080000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2"/>
            <p:cNvCxnSpPr/>
            <p:nvPr/>
          </p:nvCxnSpPr>
          <p:spPr>
            <a:xfrm>
              <a:off x="1079990" y="-11574"/>
              <a:ext cx="0" cy="18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" name="Google Shape;112;p2"/>
            <p:cNvCxnSpPr/>
            <p:nvPr/>
          </p:nvCxnSpPr>
          <p:spPr>
            <a:xfrm>
              <a:off x="1788426" y="-720000"/>
              <a:ext cx="0" cy="36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3" name="Google Shape;113;p2"/>
          <p:cNvSpPr txBox="1"/>
          <p:nvPr/>
        </p:nvSpPr>
        <p:spPr>
          <a:xfrm>
            <a:off x="11650526" y="6298730"/>
            <a:ext cx="487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fr-FR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880852" y="545816"/>
            <a:ext cx="59861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[NOM DU PROJET]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 rot="10800000">
            <a:off x="11358562" y="6024554"/>
            <a:ext cx="833437" cy="833445"/>
            <a:chOff x="1" y="0"/>
            <a:chExt cx="1259988" cy="1260000"/>
          </a:xfrm>
        </p:grpSpPr>
        <p:sp>
          <p:nvSpPr>
            <p:cNvPr id="116" name="Google Shape;116;p2"/>
            <p:cNvSpPr/>
            <p:nvPr/>
          </p:nvSpPr>
          <p:spPr>
            <a:xfrm>
              <a:off x="1" y="0"/>
              <a:ext cx="897999" cy="898008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99992" y="900000"/>
              <a:ext cx="359997" cy="360000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2"/>
          <p:cNvSpPr txBox="1"/>
          <p:nvPr/>
        </p:nvSpPr>
        <p:spPr>
          <a:xfrm>
            <a:off x="11596686" y="6297412"/>
            <a:ext cx="595313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361048" y="62376"/>
            <a:ext cx="5800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8DA9DB"/>
                </a:solidFill>
                <a:latin typeface="Montserrat"/>
                <a:ea typeface="Montserrat"/>
                <a:cs typeface="Montserrat"/>
                <a:sym typeface="Montserrat"/>
              </a:rPr>
              <a:t>C2F – SEMESTRE 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1034806" y="1057824"/>
            <a:ext cx="1032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1417C"/>
                </a:solidFill>
                <a:latin typeface="Montserrat"/>
                <a:ea typeface="Montserrat"/>
                <a:cs typeface="Montserrat"/>
                <a:sym typeface="Montserrat"/>
              </a:rPr>
              <a:t>PRÉSENTATION [DE L’ASSOCIATION / DU CLUB]</a:t>
            </a:r>
            <a:endParaRPr sz="1800">
              <a:solidFill>
                <a:srgbClr val="21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847529" y="1525910"/>
            <a:ext cx="10323746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839370" y="4437426"/>
            <a:ext cx="10323748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3566354" y="1910044"/>
            <a:ext cx="52606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 </a:t>
            </a:r>
            <a:r>
              <a:rPr lang="fr-FR" sz="1800">
                <a:solidFill>
                  <a:srgbClr val="2F559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</a:t>
            </a: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L’ASSOCIATION / DU CLUB</a:t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704096" y="5680169"/>
            <a:ext cx="2436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[CHIFFE CLÉ 1]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867052" y="4406571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CHIFFRES CLÉS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705105" y="6181826"/>
            <a:ext cx="2435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2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4878129" y="6181826"/>
            <a:ext cx="2435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2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8736547" y="6181827"/>
            <a:ext cx="2435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2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9304" y="4898720"/>
            <a:ext cx="646331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4298722" y="1498320"/>
            <a:ext cx="35723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/ CLUB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349202" y="3468714"/>
            <a:ext cx="31455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NOMBRE DE MEMBRES</a:t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173220" y="3474943"/>
            <a:ext cx="38234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PRÉSIDENT DE LA STRUCTURE</a:t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04096" y="3881651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4877120" y="3884661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[NOM]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8735538" y="3881652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[20XX]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3109" y="2739544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2834" y="2739544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9304" y="2739544"/>
            <a:ext cx="646331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3525764" y="2231633"/>
            <a:ext cx="53418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[Décrire l’association / le club en une phrase.]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304005" y="3474943"/>
            <a:ext cx="32845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ANNÉE DE CRÉATION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9989888" y="329179"/>
            <a:ext cx="21707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MINUTE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877625" y="5680169"/>
            <a:ext cx="2436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[CHIFFE CLÉ 2]</a:t>
            </a:r>
            <a:endParaRPr/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2833" y="4898720"/>
            <a:ext cx="646331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/>
          <p:nvPr/>
        </p:nvSpPr>
        <p:spPr>
          <a:xfrm>
            <a:off x="8726369" y="5680169"/>
            <a:ext cx="2436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[CHIFFE CLÉ 3]</a:t>
            </a:r>
            <a:endParaRPr/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577" y="4898720"/>
            <a:ext cx="646331" cy="64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"/>
          <p:cNvGrpSpPr/>
          <p:nvPr/>
        </p:nvGrpSpPr>
        <p:grpSpPr>
          <a:xfrm>
            <a:off x="-11574" y="-11574"/>
            <a:ext cx="2927712" cy="1463856"/>
            <a:chOff x="-11574" y="-11574"/>
            <a:chExt cx="3600000" cy="1800000"/>
          </a:xfrm>
        </p:grpSpPr>
        <p:sp>
          <p:nvSpPr>
            <p:cNvPr id="151" name="Google Shape;151;p3"/>
            <p:cNvSpPr/>
            <p:nvPr/>
          </p:nvSpPr>
          <p:spPr>
            <a:xfrm>
              <a:off x="-5787" y="-5787"/>
              <a:ext cx="1079990" cy="1080000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" name="Google Shape;152;p3"/>
            <p:cNvCxnSpPr/>
            <p:nvPr/>
          </p:nvCxnSpPr>
          <p:spPr>
            <a:xfrm>
              <a:off x="1079990" y="-11574"/>
              <a:ext cx="0" cy="18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" name="Google Shape;153;p3"/>
            <p:cNvCxnSpPr/>
            <p:nvPr/>
          </p:nvCxnSpPr>
          <p:spPr>
            <a:xfrm>
              <a:off x="1788426" y="-720000"/>
              <a:ext cx="0" cy="36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4" name="Google Shape;154;p3"/>
          <p:cNvSpPr txBox="1"/>
          <p:nvPr/>
        </p:nvSpPr>
        <p:spPr>
          <a:xfrm>
            <a:off x="11650526" y="6298730"/>
            <a:ext cx="487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880852" y="545816"/>
            <a:ext cx="59861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[NOM DU PROJET]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 rot="10800000">
            <a:off x="11358562" y="6024554"/>
            <a:ext cx="833437" cy="833445"/>
            <a:chOff x="1" y="0"/>
            <a:chExt cx="1259988" cy="1260000"/>
          </a:xfrm>
        </p:grpSpPr>
        <p:sp>
          <p:nvSpPr>
            <p:cNvPr id="157" name="Google Shape;157;p3"/>
            <p:cNvSpPr/>
            <p:nvPr/>
          </p:nvSpPr>
          <p:spPr>
            <a:xfrm>
              <a:off x="1" y="0"/>
              <a:ext cx="897999" cy="898008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99992" y="900000"/>
              <a:ext cx="359997" cy="360000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3"/>
          <p:cNvSpPr txBox="1"/>
          <p:nvPr/>
        </p:nvSpPr>
        <p:spPr>
          <a:xfrm>
            <a:off x="11596686" y="6297412"/>
            <a:ext cx="595313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6361048" y="62376"/>
            <a:ext cx="5800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8DA9DB"/>
                </a:solidFill>
                <a:latin typeface="Montserrat"/>
                <a:ea typeface="Montserrat"/>
                <a:cs typeface="Montserrat"/>
                <a:sym typeface="Montserrat"/>
              </a:rPr>
              <a:t>C2F – SEMESTRE 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1034806" y="1057824"/>
            <a:ext cx="1032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1417C"/>
                </a:solidFill>
                <a:latin typeface="Montserrat"/>
                <a:ea typeface="Montserrat"/>
                <a:cs typeface="Montserrat"/>
                <a:sym typeface="Montserrat"/>
              </a:rPr>
              <a:t>PRÉSENTATION DU PROJET</a:t>
            </a:r>
            <a:endParaRPr sz="1800">
              <a:solidFill>
                <a:srgbClr val="21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847528" y="1637200"/>
            <a:ext cx="1004406" cy="4376202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1932954" y="1964857"/>
            <a:ext cx="2334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QUI ?</a:t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690133" y="1338619"/>
            <a:ext cx="53418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Répondre aux questions en une phrase.</a:t>
            </a:r>
            <a:endParaRPr/>
          </a:p>
        </p:txBody>
      </p:sp>
      <p:sp>
        <p:nvSpPr>
          <p:cNvPr id="165" name="Google Shape;165;p3"/>
          <p:cNvSpPr txBox="1"/>
          <p:nvPr/>
        </p:nvSpPr>
        <p:spPr>
          <a:xfrm>
            <a:off x="9646845" y="329179"/>
            <a:ext cx="25138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 MINUTES</a:t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960687" y="2421117"/>
            <a:ext cx="778089" cy="315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9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  <a:endParaRPr b="1" sz="239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948134" y="2664175"/>
            <a:ext cx="2334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QUOI ?</a:t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948131" y="3363493"/>
            <a:ext cx="2334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OÙ ?</a:t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1948131" y="4062811"/>
            <a:ext cx="2334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QUAND ?</a:t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1948131" y="4762129"/>
            <a:ext cx="2334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COMMENT ?</a:t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1948131" y="5461439"/>
            <a:ext cx="2334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POURQUOI ?</a:t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4502547" y="1955956"/>
            <a:ext cx="6880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 SONT LES ORGANISATEURS? QUI SONT LES PARTICIPANTS ? (CIBLE, NOMBRE…)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4502548" y="2710341"/>
            <a:ext cx="68803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QUELLE EST L’IDÉE ?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4497516" y="3421017"/>
            <a:ext cx="68622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OÙ CELA AURA-T-IL LIEU ?</a:t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4506143" y="4108977"/>
            <a:ext cx="68622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QUAND CELA AURA-T-IL LIEU ? QUELLE EST LA DURÉE ?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4497515" y="4760317"/>
            <a:ext cx="68622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METTRE EN PLACE CE PROJET ? QUELLE EST LA DÉMARCHE À SUIVRE ?</a:t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4497514" y="5512622"/>
            <a:ext cx="68622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QUELLE EST LA PLUS VALUE POUR L’ASSOCIATION / LE CLUB ? QUELLE EST LA VALEUR APPORTÉE POUR LES PARTICIPANTS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4"/>
          <p:cNvGrpSpPr/>
          <p:nvPr/>
        </p:nvGrpSpPr>
        <p:grpSpPr>
          <a:xfrm>
            <a:off x="-11574" y="-11574"/>
            <a:ext cx="2927712" cy="1463856"/>
            <a:chOff x="-11574" y="-11574"/>
            <a:chExt cx="3600000" cy="1800000"/>
          </a:xfrm>
        </p:grpSpPr>
        <p:sp>
          <p:nvSpPr>
            <p:cNvPr id="183" name="Google Shape;183;p4"/>
            <p:cNvSpPr/>
            <p:nvPr/>
          </p:nvSpPr>
          <p:spPr>
            <a:xfrm>
              <a:off x="-5787" y="-5787"/>
              <a:ext cx="1079990" cy="1080000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" name="Google Shape;184;p4"/>
            <p:cNvCxnSpPr/>
            <p:nvPr/>
          </p:nvCxnSpPr>
          <p:spPr>
            <a:xfrm>
              <a:off x="1079990" y="-11574"/>
              <a:ext cx="0" cy="18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4"/>
            <p:cNvCxnSpPr/>
            <p:nvPr/>
          </p:nvCxnSpPr>
          <p:spPr>
            <a:xfrm>
              <a:off x="1788426" y="-720000"/>
              <a:ext cx="0" cy="36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86" name="Google Shape;186;p4"/>
          <p:cNvSpPr txBox="1"/>
          <p:nvPr/>
        </p:nvSpPr>
        <p:spPr>
          <a:xfrm>
            <a:off x="11650526" y="6298730"/>
            <a:ext cx="487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880852" y="545816"/>
            <a:ext cx="59861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[NOM DU PROJET]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8" name="Google Shape;188;p4"/>
          <p:cNvGrpSpPr/>
          <p:nvPr/>
        </p:nvGrpSpPr>
        <p:grpSpPr>
          <a:xfrm rot="10800000">
            <a:off x="11358562" y="6024554"/>
            <a:ext cx="833437" cy="833445"/>
            <a:chOff x="1" y="0"/>
            <a:chExt cx="1259988" cy="1260000"/>
          </a:xfrm>
        </p:grpSpPr>
        <p:sp>
          <p:nvSpPr>
            <p:cNvPr id="189" name="Google Shape;189;p4"/>
            <p:cNvSpPr/>
            <p:nvPr/>
          </p:nvSpPr>
          <p:spPr>
            <a:xfrm>
              <a:off x="1" y="0"/>
              <a:ext cx="897999" cy="898008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99992" y="900000"/>
              <a:ext cx="359997" cy="360000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11596686" y="6297412"/>
            <a:ext cx="595313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361048" y="62376"/>
            <a:ext cx="5800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8DA9DB"/>
                </a:solidFill>
                <a:latin typeface="Montserrat"/>
                <a:ea typeface="Montserrat"/>
                <a:cs typeface="Montserrat"/>
                <a:sym typeface="Montserrat"/>
              </a:rPr>
              <a:t>C2F – SEMESTRE 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034806" y="1057824"/>
            <a:ext cx="1032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1417C"/>
                </a:solidFill>
                <a:latin typeface="Montserrat"/>
                <a:ea typeface="Montserrat"/>
                <a:cs typeface="Montserrat"/>
                <a:sym typeface="Montserrat"/>
              </a:rPr>
              <a:t>RETOMBÉES POUR LA FONDATION UTT</a:t>
            </a:r>
            <a:endParaRPr sz="2000">
              <a:solidFill>
                <a:srgbClr val="21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847529" y="1525910"/>
            <a:ext cx="10323746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839370" y="4437426"/>
            <a:ext cx="10323748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4115014" y="4431051"/>
            <a:ext cx="39599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PERSONNES TOUCHÉS</a:t>
            </a: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4298722" y="1498320"/>
            <a:ext cx="35723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VISIBILITÉ</a:t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2671017" y="2049312"/>
            <a:ext cx="68479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Expliquer comment la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Fondation UTT 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sera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mise en avant 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via le projet</a:t>
            </a: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9989888" y="329179"/>
            <a:ext cx="21707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MINUTE</a:t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2772706" y="4875563"/>
            <a:ext cx="68479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Expliquer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quelles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&amp;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combien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personnes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sont les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cibles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ce projet (membre de l’association / du club, tous les étudiants de l’UTT, toutes les personnes de l’UTT, ouvert aux extérieurs, etc.)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5"/>
          <p:cNvGrpSpPr/>
          <p:nvPr/>
        </p:nvGrpSpPr>
        <p:grpSpPr>
          <a:xfrm>
            <a:off x="-11574" y="-11574"/>
            <a:ext cx="2927712" cy="1463856"/>
            <a:chOff x="-11574" y="-11574"/>
            <a:chExt cx="3600000" cy="1800000"/>
          </a:xfrm>
        </p:grpSpPr>
        <p:sp>
          <p:nvSpPr>
            <p:cNvPr id="206" name="Google Shape;206;p5"/>
            <p:cNvSpPr/>
            <p:nvPr/>
          </p:nvSpPr>
          <p:spPr>
            <a:xfrm>
              <a:off x="-5787" y="-5787"/>
              <a:ext cx="1079990" cy="1080000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5"/>
            <p:cNvCxnSpPr/>
            <p:nvPr/>
          </p:nvCxnSpPr>
          <p:spPr>
            <a:xfrm>
              <a:off x="1079990" y="-11574"/>
              <a:ext cx="0" cy="18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1788426" y="-720000"/>
              <a:ext cx="0" cy="36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9" name="Google Shape;209;p5"/>
          <p:cNvSpPr txBox="1"/>
          <p:nvPr/>
        </p:nvSpPr>
        <p:spPr>
          <a:xfrm>
            <a:off x="11650526" y="6298730"/>
            <a:ext cx="487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880852" y="545816"/>
            <a:ext cx="59861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[NOM DU PROJET]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1" name="Google Shape;211;p5"/>
          <p:cNvGrpSpPr/>
          <p:nvPr/>
        </p:nvGrpSpPr>
        <p:grpSpPr>
          <a:xfrm rot="10800000">
            <a:off x="11358562" y="6024554"/>
            <a:ext cx="833437" cy="833445"/>
            <a:chOff x="1" y="0"/>
            <a:chExt cx="1259988" cy="1260000"/>
          </a:xfrm>
        </p:grpSpPr>
        <p:sp>
          <p:nvSpPr>
            <p:cNvPr id="212" name="Google Shape;212;p5"/>
            <p:cNvSpPr/>
            <p:nvPr/>
          </p:nvSpPr>
          <p:spPr>
            <a:xfrm>
              <a:off x="1" y="0"/>
              <a:ext cx="897999" cy="898008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99992" y="900000"/>
              <a:ext cx="359997" cy="360000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5"/>
          <p:cNvSpPr txBox="1"/>
          <p:nvPr/>
        </p:nvSpPr>
        <p:spPr>
          <a:xfrm>
            <a:off x="11596686" y="6297412"/>
            <a:ext cx="595313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6361048" y="62376"/>
            <a:ext cx="5800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8DA9DB"/>
                </a:solidFill>
                <a:latin typeface="Montserrat"/>
                <a:ea typeface="Montserrat"/>
                <a:cs typeface="Montserrat"/>
                <a:sym typeface="Montserrat"/>
              </a:rPr>
              <a:t>C2F – SEMESTRE 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1034806" y="1057824"/>
            <a:ext cx="1032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1417C"/>
                </a:solidFill>
                <a:latin typeface="Montserrat"/>
                <a:ea typeface="Montserrat"/>
                <a:cs typeface="Montserrat"/>
                <a:sym typeface="Montserrat"/>
              </a:rPr>
              <a:t>BUDGET -1</a:t>
            </a:r>
            <a:endParaRPr sz="2000">
              <a:solidFill>
                <a:srgbClr val="21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847529" y="1525910"/>
            <a:ext cx="10323746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4298722" y="1498320"/>
            <a:ext cx="35723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BUDGET GLOBAL</a:t>
            </a:r>
            <a:endParaRPr/>
          </a:p>
        </p:txBody>
      </p:sp>
      <p:sp>
        <p:nvSpPr>
          <p:cNvPr id="219" name="Google Shape;219;p5"/>
          <p:cNvSpPr/>
          <p:nvPr/>
        </p:nvSpPr>
        <p:spPr>
          <a:xfrm>
            <a:off x="3090736" y="2068687"/>
            <a:ext cx="60105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Présenter le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global 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 projet avec </a:t>
            </a:r>
            <a:b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charges</a:t>
            </a: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et les </a:t>
            </a:r>
            <a:r>
              <a:rPr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recettes</a:t>
            </a:r>
            <a:endParaRPr/>
          </a:p>
        </p:txBody>
      </p:sp>
      <p:sp>
        <p:nvSpPr>
          <p:cNvPr id="220" name="Google Shape;220;p5"/>
          <p:cNvSpPr txBox="1"/>
          <p:nvPr/>
        </p:nvSpPr>
        <p:spPr>
          <a:xfrm>
            <a:off x="9989888" y="329179"/>
            <a:ext cx="21707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MINUTE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1574" y="-11574"/>
            <a:ext cx="2927712" cy="1463856"/>
            <a:chOff x="-11574" y="-11574"/>
            <a:chExt cx="3600000" cy="1800000"/>
          </a:xfrm>
        </p:grpSpPr>
        <p:sp>
          <p:nvSpPr>
            <p:cNvPr id="226" name="Google Shape;226;p6"/>
            <p:cNvSpPr/>
            <p:nvPr/>
          </p:nvSpPr>
          <p:spPr>
            <a:xfrm>
              <a:off x="-5787" y="-5787"/>
              <a:ext cx="1079990" cy="1080000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" name="Google Shape;227;p6"/>
            <p:cNvCxnSpPr/>
            <p:nvPr/>
          </p:nvCxnSpPr>
          <p:spPr>
            <a:xfrm>
              <a:off x="1079990" y="-11574"/>
              <a:ext cx="0" cy="18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1788426" y="-720000"/>
              <a:ext cx="0" cy="36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9" name="Google Shape;229;p6"/>
          <p:cNvSpPr txBox="1"/>
          <p:nvPr/>
        </p:nvSpPr>
        <p:spPr>
          <a:xfrm>
            <a:off x="11650526" y="6298730"/>
            <a:ext cx="487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880852" y="545816"/>
            <a:ext cx="59861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[NOM DU PROJET]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1" name="Google Shape;231;p6"/>
          <p:cNvGrpSpPr/>
          <p:nvPr/>
        </p:nvGrpSpPr>
        <p:grpSpPr>
          <a:xfrm rot="10800000">
            <a:off x="11358562" y="6024554"/>
            <a:ext cx="833437" cy="833445"/>
            <a:chOff x="1" y="0"/>
            <a:chExt cx="1259988" cy="1260000"/>
          </a:xfrm>
        </p:grpSpPr>
        <p:sp>
          <p:nvSpPr>
            <p:cNvPr id="232" name="Google Shape;232;p6"/>
            <p:cNvSpPr/>
            <p:nvPr/>
          </p:nvSpPr>
          <p:spPr>
            <a:xfrm>
              <a:off x="1" y="0"/>
              <a:ext cx="897999" cy="898008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899992" y="900000"/>
              <a:ext cx="359997" cy="360000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6"/>
          <p:cNvSpPr txBox="1"/>
          <p:nvPr/>
        </p:nvSpPr>
        <p:spPr>
          <a:xfrm>
            <a:off x="11596686" y="6297412"/>
            <a:ext cx="595313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6361048" y="62376"/>
            <a:ext cx="5800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8DA9DB"/>
                </a:solidFill>
                <a:latin typeface="Montserrat"/>
                <a:ea typeface="Montserrat"/>
                <a:cs typeface="Montserrat"/>
                <a:sym typeface="Montserrat"/>
              </a:rPr>
              <a:t>C2F – SEMESTRE 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1034806" y="1057824"/>
            <a:ext cx="1032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1417C"/>
                </a:solidFill>
                <a:latin typeface="Montserrat"/>
                <a:ea typeface="Montserrat"/>
                <a:cs typeface="Montserrat"/>
                <a:sym typeface="Montserrat"/>
              </a:rPr>
              <a:t>BUDGET -2</a:t>
            </a:r>
            <a:endParaRPr sz="2000">
              <a:solidFill>
                <a:srgbClr val="21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47529" y="1525910"/>
            <a:ext cx="10323746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4298722" y="1498320"/>
            <a:ext cx="35723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ALUMNI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>
            <a:off x="9989888" y="329179"/>
            <a:ext cx="21707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MINUTE</a:t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847529" y="4484572"/>
            <a:ext cx="10323746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298722" y="4456982"/>
            <a:ext cx="35723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PARTICIPANTS</a:t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357346" y="3093459"/>
            <a:ext cx="31455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59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ALUMNI CONTACTÉS</a:t>
            </a: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4181364" y="3099688"/>
            <a:ext cx="38234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ALUMNI FINANCEURS</a:t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712240" y="3506396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4885264" y="3509406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8743682" y="3506397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[XX€]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1253" y="2364289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978" y="2364289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7448" y="2364289"/>
            <a:ext cx="646331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/>
          <p:nvPr/>
        </p:nvSpPr>
        <p:spPr>
          <a:xfrm>
            <a:off x="8312149" y="3099688"/>
            <a:ext cx="32845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MONTANT ALUMNI</a:t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1718499" y="5796929"/>
            <a:ext cx="3673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NOMBRE DE PARTICIPANTS</a:t>
            </a: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5993956" y="5796929"/>
            <a:ext cx="48059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PARTICIPATION DES PARTICIPANTS</a:t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2337236" y="6203637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7179079" y="6203637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3783" y="5053898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2444" y="5061530"/>
            <a:ext cx="646331" cy="64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/>
          <p:nvPr/>
        </p:nvSpPr>
        <p:spPr>
          <a:xfrm>
            <a:off x="847529" y="1525910"/>
            <a:ext cx="10323746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839370" y="4437426"/>
            <a:ext cx="10323748" cy="338400"/>
          </a:xfrm>
          <a:prstGeom prst="rect">
            <a:avLst/>
          </a:prstGeom>
          <a:solidFill>
            <a:srgbClr val="21417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7"/>
          <p:cNvGrpSpPr/>
          <p:nvPr/>
        </p:nvGrpSpPr>
        <p:grpSpPr>
          <a:xfrm>
            <a:off x="-11574" y="-11574"/>
            <a:ext cx="2927712" cy="1463856"/>
            <a:chOff x="-11574" y="-11574"/>
            <a:chExt cx="3600000" cy="1800000"/>
          </a:xfrm>
        </p:grpSpPr>
        <p:sp>
          <p:nvSpPr>
            <p:cNvPr id="265" name="Google Shape;265;p7"/>
            <p:cNvSpPr/>
            <p:nvPr/>
          </p:nvSpPr>
          <p:spPr>
            <a:xfrm>
              <a:off x="-5787" y="-5787"/>
              <a:ext cx="1079990" cy="1080000"/>
            </a:xfrm>
            <a:prstGeom prst="rect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6" name="Google Shape;266;p7"/>
            <p:cNvCxnSpPr/>
            <p:nvPr/>
          </p:nvCxnSpPr>
          <p:spPr>
            <a:xfrm>
              <a:off x="1079990" y="-11574"/>
              <a:ext cx="0" cy="18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788426" y="-720000"/>
              <a:ext cx="0" cy="3600000"/>
            </a:xfrm>
            <a:prstGeom prst="straightConnector1">
              <a:avLst/>
            </a:prstGeom>
            <a:noFill/>
            <a:ln cap="flat" cmpd="sng" w="381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8" name="Google Shape;268;p7"/>
          <p:cNvSpPr txBox="1"/>
          <p:nvPr/>
        </p:nvSpPr>
        <p:spPr>
          <a:xfrm>
            <a:off x="11650526" y="6298730"/>
            <a:ext cx="487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880852" y="545816"/>
            <a:ext cx="59861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[NOM DU PROJET]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0" name="Google Shape;270;p7"/>
          <p:cNvGrpSpPr/>
          <p:nvPr/>
        </p:nvGrpSpPr>
        <p:grpSpPr>
          <a:xfrm rot="10800000">
            <a:off x="11358562" y="6024554"/>
            <a:ext cx="833437" cy="833445"/>
            <a:chOff x="1" y="0"/>
            <a:chExt cx="1259988" cy="1260000"/>
          </a:xfrm>
        </p:grpSpPr>
        <p:sp>
          <p:nvSpPr>
            <p:cNvPr id="271" name="Google Shape;271;p7"/>
            <p:cNvSpPr/>
            <p:nvPr/>
          </p:nvSpPr>
          <p:spPr>
            <a:xfrm>
              <a:off x="1" y="0"/>
              <a:ext cx="897999" cy="898008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899992" y="900000"/>
              <a:ext cx="359997" cy="360000"/>
            </a:xfrm>
            <a:prstGeom prst="rect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7"/>
          <p:cNvSpPr txBox="1"/>
          <p:nvPr/>
        </p:nvSpPr>
        <p:spPr>
          <a:xfrm>
            <a:off x="11596686" y="6297412"/>
            <a:ext cx="595313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6361048" y="62376"/>
            <a:ext cx="5800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8DA9DB"/>
                </a:solidFill>
                <a:latin typeface="Montserrat"/>
                <a:ea typeface="Montserrat"/>
                <a:cs typeface="Montserrat"/>
                <a:sym typeface="Montserrat"/>
              </a:rPr>
              <a:t>C2F – SEMESTRE </a:t>
            </a:r>
            <a:endParaRPr/>
          </a:p>
        </p:txBody>
      </p:sp>
      <p:sp>
        <p:nvSpPr>
          <p:cNvPr id="275" name="Google Shape;275;p7"/>
          <p:cNvSpPr txBox="1"/>
          <p:nvPr/>
        </p:nvSpPr>
        <p:spPr>
          <a:xfrm>
            <a:off x="1034806" y="1057824"/>
            <a:ext cx="1032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1417C"/>
                </a:solidFill>
                <a:latin typeface="Montserrat"/>
                <a:ea typeface="Montserrat"/>
                <a:cs typeface="Montserrat"/>
                <a:sym typeface="Montserrat"/>
              </a:rPr>
              <a:t>ÉLÉMENTS RÉCAPITULATIFS</a:t>
            </a:r>
            <a:endParaRPr sz="1800">
              <a:solidFill>
                <a:srgbClr val="214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4670428" y="1897337"/>
            <a:ext cx="28511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OBJECTIF DU PROJET</a:t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704096" y="5680169"/>
            <a:ext cx="2436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TOTAL</a:t>
            </a:r>
            <a:endParaRPr/>
          </a:p>
        </p:txBody>
      </p:sp>
      <p:sp>
        <p:nvSpPr>
          <p:cNvPr id="278" name="Google Shape;278;p7"/>
          <p:cNvSpPr/>
          <p:nvPr/>
        </p:nvSpPr>
        <p:spPr>
          <a:xfrm>
            <a:off x="4670428" y="5680169"/>
            <a:ext cx="2851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MONTANT DEMANDÉ</a:t>
            </a:r>
            <a:endParaRPr/>
          </a:p>
        </p:txBody>
      </p:sp>
      <p:sp>
        <p:nvSpPr>
          <p:cNvPr id="279" name="Google Shape;279;p7"/>
          <p:cNvSpPr/>
          <p:nvPr/>
        </p:nvSpPr>
        <p:spPr>
          <a:xfrm>
            <a:off x="8312149" y="5512346"/>
            <a:ext cx="32845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 DU C2F DANS </a:t>
            </a:r>
            <a:b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 BUDGET TOTAL</a:t>
            </a: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4867052" y="4406571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BUDGET</a:t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705105" y="6181826"/>
            <a:ext cx="2435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</a:t>
            </a: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€</a:t>
            </a: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2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4878129" y="6181826"/>
            <a:ext cx="2435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</a:t>
            </a: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€</a:t>
            </a: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2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8736547" y="6181827"/>
            <a:ext cx="2435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</a:t>
            </a: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r>
              <a:rPr b="1" lang="fr-FR" sz="32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2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109" y="4898720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2834" y="4898720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9304" y="4898720"/>
            <a:ext cx="646331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"/>
          <p:cNvSpPr/>
          <p:nvPr/>
        </p:nvSpPr>
        <p:spPr>
          <a:xfrm>
            <a:off x="4877120" y="1486618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546796" y="3474943"/>
            <a:ext cx="2751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ASSOCIATION/CLUB</a:t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169148" y="3474943"/>
            <a:ext cx="38315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NOMBRE DE PARTICIPANTS</a:t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>
            <a:off x="8304005" y="3474943"/>
            <a:ext cx="32845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DATE DU PROJET</a:t>
            </a: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704096" y="3881651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[NOM]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4877120" y="3884661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XX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8735538" y="3881652"/>
            <a:ext cx="2435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[XX MOIS 20XX]</a:t>
            </a:r>
            <a:endParaRPr b="1" sz="14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3109" y="2739544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72834" y="2739544"/>
            <a:ext cx="646331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99304" y="2739544"/>
            <a:ext cx="646331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7"/>
          <p:cNvSpPr/>
          <p:nvPr/>
        </p:nvSpPr>
        <p:spPr>
          <a:xfrm>
            <a:off x="3883193" y="2219192"/>
            <a:ext cx="44068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2F549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[Décrire le projet en une phrase.]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2020-05-11T15:01:48Z</dcterms:created>
  <dc:creator>Clément MALIDOR</dc:creator>
</cp:coreProperties>
</file>